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1D12-905A-434B-905D-D889B711A9F1}" type="datetimeFigureOut">
              <a:rPr lang="es-CO" smtClean="0"/>
              <a:t>15/09/2011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94AA-0C2B-4DFA-88DD-5DC248B8A9C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1D12-905A-434B-905D-D889B711A9F1}" type="datetimeFigureOut">
              <a:rPr lang="es-CO" smtClean="0"/>
              <a:t>15/09/2011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94AA-0C2B-4DFA-88DD-5DC248B8A9C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1D12-905A-434B-905D-D889B711A9F1}" type="datetimeFigureOut">
              <a:rPr lang="es-CO" smtClean="0"/>
              <a:t>15/09/2011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94AA-0C2B-4DFA-88DD-5DC248B8A9C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1D12-905A-434B-905D-D889B711A9F1}" type="datetimeFigureOut">
              <a:rPr lang="es-CO" smtClean="0"/>
              <a:t>15/09/2011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94AA-0C2B-4DFA-88DD-5DC248B8A9C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1D12-905A-434B-905D-D889B711A9F1}" type="datetimeFigureOut">
              <a:rPr lang="es-CO" smtClean="0"/>
              <a:t>15/09/2011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94AA-0C2B-4DFA-88DD-5DC248B8A9C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1D12-905A-434B-905D-D889B711A9F1}" type="datetimeFigureOut">
              <a:rPr lang="es-CO" smtClean="0"/>
              <a:t>15/09/2011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94AA-0C2B-4DFA-88DD-5DC248B8A9C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1D12-905A-434B-905D-D889B711A9F1}" type="datetimeFigureOut">
              <a:rPr lang="es-CO" smtClean="0"/>
              <a:t>15/09/2011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94AA-0C2B-4DFA-88DD-5DC248B8A9C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1D12-905A-434B-905D-D889B711A9F1}" type="datetimeFigureOut">
              <a:rPr lang="es-CO" smtClean="0"/>
              <a:t>15/09/2011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94AA-0C2B-4DFA-88DD-5DC248B8A9C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1D12-905A-434B-905D-D889B711A9F1}" type="datetimeFigureOut">
              <a:rPr lang="es-CO" smtClean="0"/>
              <a:t>15/09/2011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94AA-0C2B-4DFA-88DD-5DC248B8A9C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1D12-905A-434B-905D-D889B711A9F1}" type="datetimeFigureOut">
              <a:rPr lang="es-CO" smtClean="0"/>
              <a:t>15/09/2011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94AA-0C2B-4DFA-88DD-5DC248B8A9C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91D12-905A-434B-905D-D889B711A9F1}" type="datetimeFigureOut">
              <a:rPr lang="es-CO" smtClean="0"/>
              <a:t>15/09/2011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94AA-0C2B-4DFA-88DD-5DC248B8A9C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91D12-905A-434B-905D-D889B711A9F1}" type="datetimeFigureOut">
              <a:rPr lang="es-CO" smtClean="0"/>
              <a:t>15/09/2011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C94AA-0C2B-4DFA-88DD-5DC248B8A9C9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7772400" cy="86409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CO" sz="3200" dirty="0" smtClean="0">
                <a:solidFill>
                  <a:srgbClr val="7030A0"/>
                </a:solidFill>
              </a:rPr>
              <a:t>APLICACIONES DE TICS</a:t>
            </a:r>
            <a:endParaRPr lang="es-CO" sz="3200" dirty="0">
              <a:solidFill>
                <a:srgbClr val="7030A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7160840" cy="422602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es-CO" sz="2000" dirty="0" smtClean="0">
                <a:solidFill>
                  <a:srgbClr val="FF0000"/>
                </a:solidFill>
              </a:rPr>
              <a:t>INTERNET:  </a:t>
            </a:r>
          </a:p>
          <a:p>
            <a:pPr algn="l"/>
            <a:r>
              <a:rPr lang="es-CO" sz="1400" dirty="0">
                <a:solidFill>
                  <a:schemeClr val="bg2">
                    <a:lumMod val="10000"/>
                  </a:schemeClr>
                </a:solidFill>
              </a:rPr>
              <a:t>Muchas actividades se pueden realizar allí, pero por la TICS, información actualizada y un medio de comunicación ágil y rápido</a:t>
            </a:r>
            <a:r>
              <a:rPr lang="es-CO" dirty="0">
                <a:solidFill>
                  <a:schemeClr val="bg2">
                    <a:lumMod val="10000"/>
                  </a:schemeClr>
                </a:solidFill>
              </a:rPr>
              <a:t>. </a:t>
            </a: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  <p:pic>
        <p:nvPicPr>
          <p:cNvPr id="1026" name="Picture 2" descr="C:\Users\usuario-216\Downloads\internet-spe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636912"/>
            <a:ext cx="5400600" cy="30243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3528" y="1340768"/>
            <a:ext cx="34563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dirty="0">
                <a:solidFill>
                  <a:srgbClr val="FF0000"/>
                </a:solidFill>
              </a:rPr>
              <a:t>“Weblogs” o “Blogs</a:t>
            </a:r>
            <a:r>
              <a:rPr lang="es-CO" dirty="0" smtClean="0">
                <a:solidFill>
                  <a:srgbClr val="FF0000"/>
                </a:solidFill>
              </a:rPr>
              <a:t>”: </a:t>
            </a:r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555776" y="1412776"/>
            <a:ext cx="604867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ofrecen un espacio para escribir que se caracteriza por la mezcla de un diario personal en línea y una herramienta de discusión.</a:t>
            </a:r>
            <a:br>
              <a:rPr lang="es-CO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s-CO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050" name="Picture 2" descr="C:\Users\usuario-216\Downloads\weblogss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996952"/>
            <a:ext cx="5422900" cy="252028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2843808" y="404664"/>
            <a:ext cx="39639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sz="3200" dirty="0" smtClean="0">
                <a:solidFill>
                  <a:srgbClr val="7030A0"/>
                </a:solidFill>
              </a:rPr>
              <a:t>APLICACIONES DE TICS</a:t>
            </a:r>
            <a:endParaRPr lang="es-CO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1556792"/>
            <a:ext cx="8064896" cy="6155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CO" sz="2000" dirty="0">
                <a:solidFill>
                  <a:srgbClr val="FF0000"/>
                </a:solidFill>
              </a:rPr>
              <a:t>Manejo de datos</a:t>
            </a:r>
            <a:r>
              <a:rPr lang="es-CO" dirty="0"/>
              <a:t>: </a:t>
            </a:r>
            <a:r>
              <a:rPr lang="es-CO" sz="1400" dirty="0"/>
              <a:t>Preparación y presentación de estadísticas. Se requiere de un </a:t>
            </a:r>
            <a:r>
              <a:rPr lang="es-CO" sz="1400" dirty="0" smtClean="0"/>
              <a:t>Software </a:t>
            </a:r>
            <a:r>
              <a:rPr lang="es-CO" sz="1400" dirty="0"/>
              <a:t>sencillo para manejo de datos, permite procesar información y presentarla gráficamente en diferentes formatos.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2086230" y="476672"/>
            <a:ext cx="3963906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s-CO" sz="3200" dirty="0" smtClean="0">
                <a:solidFill>
                  <a:srgbClr val="7030A0"/>
                </a:solidFill>
              </a:rPr>
              <a:t>APLICACIONES DE TICS</a:t>
            </a:r>
            <a:endParaRPr lang="es-CO" sz="3200" dirty="0"/>
          </a:p>
        </p:txBody>
      </p:sp>
      <p:pic>
        <p:nvPicPr>
          <p:cNvPr id="3074" name="Picture 2" descr="C:\Users\usuario-216\Downloads\ganglinie_isolinie_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2477083"/>
            <a:ext cx="4608512" cy="33482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99592" y="1268760"/>
            <a:ext cx="698477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dirty="0">
                <a:solidFill>
                  <a:srgbClr val="FF0000"/>
                </a:solidFill>
              </a:rPr>
              <a:t>Fotografía digital</a:t>
            </a:r>
            <a:r>
              <a:rPr lang="es-CO" dirty="0" smtClean="0"/>
              <a:t>:  </a:t>
            </a:r>
            <a:r>
              <a:rPr lang="es-CO" sz="1400" dirty="0" smtClean="0"/>
              <a:t>Es </a:t>
            </a:r>
            <a:r>
              <a:rPr lang="es-CO" sz="1400" dirty="0"/>
              <a:t>un medio muy útil y efectivo para recoger y presentar información “visual” (comunicación visual).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942214" y="404664"/>
            <a:ext cx="39639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sz="3200" dirty="0" smtClean="0">
                <a:solidFill>
                  <a:srgbClr val="7030A0"/>
                </a:solidFill>
              </a:rPr>
              <a:t>APLICACIONES DE TICS</a:t>
            </a:r>
            <a:endParaRPr lang="es-CO" sz="3200" dirty="0"/>
          </a:p>
        </p:txBody>
      </p:sp>
      <p:pic>
        <p:nvPicPr>
          <p:cNvPr id="4098" name="Picture 2" descr="C:\Users\usuario-216\Downloads\Canon-Rebel-T3i-4-283x3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251330">
            <a:off x="2572261" y="1957438"/>
            <a:ext cx="3255880" cy="42959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99592" y="2132856"/>
            <a:ext cx="720080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CO" sz="2000" dirty="0">
                <a:solidFill>
                  <a:srgbClr val="FF0000"/>
                </a:solidFill>
              </a:rPr>
              <a:t>Correo electrónico</a:t>
            </a:r>
            <a:r>
              <a:rPr lang="es-CO" dirty="0"/>
              <a:t>: </a:t>
            </a:r>
            <a:r>
              <a:rPr lang="es-CO" sz="1400" dirty="0"/>
              <a:t>Es un Medio fácil y efectivo para comunicarse y para obtener información.</a:t>
            </a:r>
            <a:br>
              <a:rPr lang="es-CO" sz="1400" dirty="0"/>
            </a:br>
            <a:endParaRPr lang="es-CO" sz="1400" dirty="0"/>
          </a:p>
        </p:txBody>
      </p:sp>
      <p:sp>
        <p:nvSpPr>
          <p:cNvPr id="3" name="2 Rectángulo"/>
          <p:cNvSpPr/>
          <p:nvPr/>
        </p:nvSpPr>
        <p:spPr>
          <a:xfrm>
            <a:off x="2014222" y="692696"/>
            <a:ext cx="396390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s-CO" sz="3200" dirty="0" smtClean="0">
                <a:solidFill>
                  <a:srgbClr val="7030A0"/>
                </a:solidFill>
              </a:rPr>
              <a:t>APLICACIONES DE TICS</a:t>
            </a:r>
            <a:endParaRPr lang="es-CO" sz="3200" dirty="0"/>
          </a:p>
        </p:txBody>
      </p:sp>
      <p:sp>
        <p:nvSpPr>
          <p:cNvPr id="4" name="3 Rectángulo"/>
          <p:cNvSpPr/>
          <p:nvPr/>
        </p:nvSpPr>
        <p:spPr>
          <a:xfrm>
            <a:off x="3608755" y="3244334"/>
            <a:ext cx="184731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endParaRPr lang="es-CO" dirty="0">
              <a:solidFill>
                <a:srgbClr val="FF0000"/>
              </a:solidFill>
            </a:endParaRPr>
          </a:p>
          <a:p>
            <a:endParaRPr lang="es-CO" dirty="0"/>
          </a:p>
        </p:txBody>
      </p:sp>
      <p:pic>
        <p:nvPicPr>
          <p:cNvPr id="5122" name="Picture 2" descr="C:\Users\usuario-216\Downloads\Evidencia 5 de correo electroni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068960"/>
            <a:ext cx="5040560" cy="25202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139</Words>
  <Application>Microsoft Office PowerPoint</Application>
  <PresentationFormat>Presentación en pantalla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APLICACIONES DE TICS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APLICACIONES DE TICS</dc:title>
  <dc:creator>usuario-216</dc:creator>
  <cp:lastModifiedBy>usuario-216</cp:lastModifiedBy>
  <cp:revision>3</cp:revision>
  <dcterms:created xsi:type="dcterms:W3CDTF">2011-09-15T15:19:44Z</dcterms:created>
  <dcterms:modified xsi:type="dcterms:W3CDTF">2011-09-15T15:41:40Z</dcterms:modified>
</cp:coreProperties>
</file>